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64" r:id="rId3"/>
    <p:sldId id="275" r:id="rId4"/>
    <p:sldId id="265" r:id="rId5"/>
    <p:sldId id="276" r:id="rId6"/>
    <p:sldId id="268" r:id="rId7"/>
    <p:sldId id="259" r:id="rId8"/>
    <p:sldId id="273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4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4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3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9127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1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7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29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65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9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8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69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5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1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2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2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82B5F-46A0-45D0-B5B9-721D150A3DF7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BC1A5-6DEF-4E65-87E7-7EE005D3C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97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&amp;esrc=s&amp;source=web&amp;cd=3&amp;cts=1331310085976&amp;ved=0CDQQFjAC&amp;url=http://textilelearner.blogspot.com/2011/08/spinning-process-of-filament-yarns_8904.html&amp;ei=fSlaT9n6MIj3rQfkxqn2Cw&amp;usg=AFQjCNGDJjfYgE_3cSKQqtoB5W3Hkx6fcQ&amp;sig2=3nkhLms91wI4PCjG35L4Iw" TargetMode="External"/><Relationship Id="rId2" Type="http://schemas.openxmlformats.org/officeDocument/2006/relationships/hyperlink" Target="http://textilelearner.blogspot.com/2012/02/textile-manufacturing-process-process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Melt Spinning</a:t>
            </a:r>
            <a:endParaRPr lang="en-US" b="1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Dr</a:t>
            </a:r>
            <a:r>
              <a:rPr lang="en-US" dirty="0" smtClean="0"/>
              <a:t> Shama Sadaf</a:t>
            </a:r>
          </a:p>
          <a:p>
            <a:r>
              <a:rPr lang="en-US" dirty="0" smtClean="0"/>
              <a:t>Home Economics Department </a:t>
            </a:r>
          </a:p>
          <a:p>
            <a:r>
              <a:rPr lang="en-US" dirty="0" smtClean="0"/>
              <a:t>Lahore College for Women University Lahore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6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Separate </a:t>
            </a:r>
            <a:r>
              <a:rPr lang="en-US" dirty="0" smtClean="0"/>
              <a:t>drawing step (unless spin </a:t>
            </a:r>
            <a:r>
              <a:rPr lang="en-US" smtClean="0"/>
              <a:t>draw)</a:t>
            </a:r>
          </a:p>
          <a:p>
            <a:endParaRPr lang="en-US" dirty="0" smtClean="0"/>
          </a:p>
          <a:p>
            <a:r>
              <a:rPr lang="en-US" dirty="0" smtClean="0"/>
              <a:t>Necessary high temperature may damage some polymers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2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0600"/>
            <a:ext cx="12191999" cy="536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4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Spinning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Spinning is </a:t>
            </a:r>
            <a:r>
              <a:rPr lang="en-US" b="1" u="none" strike="noStrike" dirty="0" smtClean="0">
                <a:solidFill>
                  <a:schemeClr val="tx2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manufacturing process</a:t>
            </a:r>
            <a:r>
              <a:rPr lang="en-US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for creating polymer fibers. It is a specialized form of extrusion that uses a spinneret to form multiple continuous filaments. </a:t>
            </a:r>
          </a:p>
          <a:p>
            <a:endParaRPr lang="en-US" dirty="0">
              <a:solidFill>
                <a:schemeClr val="tx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There are three types of </a:t>
            </a:r>
            <a:r>
              <a:rPr lang="en-US" b="1" u="none" strike="noStrike" dirty="0" smtClean="0">
                <a:solidFill>
                  <a:schemeClr val="tx2"/>
                </a:solidFill>
                <a:effectLst/>
                <a:latin typeface="inherit"/>
                <a:ea typeface="Calibri" panose="020F0502020204030204" pitchFamily="34" charset="0"/>
                <a:cs typeface="Arial" panose="020B0604020202020204" pitchFamily="34" charset="0"/>
                <a:hlinkClick r:id="rId3"/>
              </a:rPr>
              <a:t>spinning</a:t>
            </a:r>
            <a:endParaRPr lang="en-US" dirty="0" smtClean="0">
              <a:solidFill>
                <a:schemeClr val="tx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Wet</a:t>
            </a:r>
          </a:p>
          <a:p>
            <a:r>
              <a:rPr lang="en-US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Dry</a:t>
            </a:r>
          </a:p>
          <a:p>
            <a:r>
              <a:rPr lang="en-US" dirty="0" smtClean="0">
                <a:solidFill>
                  <a:schemeClr val="tx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Melt spinning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4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89"/>
            <a:ext cx="12192000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4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Melt spinning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Melt spinning</a:t>
            </a:r>
            <a:r>
              <a:rPr lang="en-US" dirty="0"/>
              <a:t> is the most convenient and economic method for polymer </a:t>
            </a:r>
            <a:r>
              <a:rPr lang="en-US" b="1" dirty="0"/>
              <a:t>fiber</a:t>
            </a:r>
            <a:r>
              <a:rPr lang="en-US" dirty="0"/>
              <a:t> manufacturing at industrial </a:t>
            </a:r>
            <a:r>
              <a:rPr lang="en-US" dirty="0" smtClean="0"/>
              <a:t>scales.</a:t>
            </a:r>
            <a:endParaRPr lang="en-US" dirty="0"/>
          </a:p>
          <a:p>
            <a:r>
              <a:rPr lang="en-US" dirty="0" smtClean="0"/>
              <a:t>Melt </a:t>
            </a:r>
            <a:r>
              <a:rPr lang="en-US" dirty="0"/>
              <a:t>spun fibers can be extruded from the spinneret in different cross-sectional shapes (round, </a:t>
            </a:r>
            <a:r>
              <a:rPr lang="en-US" dirty="0" err="1"/>
              <a:t>trilobal</a:t>
            </a:r>
            <a:r>
              <a:rPr lang="en-US" dirty="0"/>
              <a:t>, pentagonal, octagonal, and others). </a:t>
            </a:r>
            <a:r>
              <a:rPr lang="en-US" dirty="0" err="1"/>
              <a:t>Trilobal</a:t>
            </a:r>
            <a:r>
              <a:rPr lang="en-US" dirty="0"/>
              <a:t>-shaped fibers reflect more light and give an attractive sparkle to textiles.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Pentagonal-shaped and hollow fibers, when used in carpet, show less soil and dirt. Octagonal-shaped fibers offer glitter-free effects. Hollow fibers trap air, creating insulation and provide loft characteristics equal to, or better than, down.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89"/>
            <a:ext cx="12192000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5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 In </a:t>
            </a:r>
            <a:r>
              <a:rPr lang="en-US" b="1" dirty="0"/>
              <a:t>melt spinning</a:t>
            </a:r>
            <a:r>
              <a:rPr lang="en-US" dirty="0"/>
              <a:t>, the </a:t>
            </a:r>
            <a:r>
              <a:rPr lang="en-US" b="1" dirty="0"/>
              <a:t>fiber</a:t>
            </a:r>
            <a:r>
              <a:rPr lang="en-US" dirty="0"/>
              <a:t>-forming substance is </a:t>
            </a:r>
            <a:r>
              <a:rPr lang="en-US" b="1" dirty="0"/>
              <a:t>melted</a:t>
            </a:r>
            <a:r>
              <a:rPr lang="en-US" dirty="0"/>
              <a:t> for extrusion through the spinneret and then directly solidified by </a:t>
            </a:r>
            <a:r>
              <a:rPr lang="en-US" dirty="0" smtClean="0"/>
              <a:t>cooling</a:t>
            </a:r>
          </a:p>
          <a:p>
            <a:r>
              <a:rPr lang="en-US" dirty="0"/>
              <a:t>Finally, spin finish is applied before the filament bundles are wound on tube rolls.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0764" y="2087563"/>
            <a:ext cx="2640334" cy="370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8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389"/>
            <a:ext cx="12192000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used for both staple and continuous filament</a:t>
            </a:r>
          </a:p>
          <a:p>
            <a:r>
              <a:rPr lang="en-US" dirty="0" smtClean="0"/>
              <a:t>No environment pollution</a:t>
            </a:r>
          </a:p>
          <a:p>
            <a:r>
              <a:rPr lang="en-US" dirty="0" smtClean="0"/>
              <a:t>High production speed (2500-3000) </a:t>
            </a:r>
            <a:r>
              <a:rPr lang="en-US" dirty="0" err="1" smtClean="0"/>
              <a:t>ft</a:t>
            </a:r>
            <a:r>
              <a:rPr lang="en-US" dirty="0" smtClean="0"/>
              <a:t>/min</a:t>
            </a:r>
          </a:p>
          <a:p>
            <a:r>
              <a:rPr lang="en-US" dirty="0" smtClean="0"/>
              <a:t>Low investment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65</TotalTime>
  <Words>63</Words>
  <Application>Microsoft Office PowerPoint</Application>
  <PresentationFormat>Widescreen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Bookman Old Style</vt:lpstr>
      <vt:lpstr>Calibri</vt:lpstr>
      <vt:lpstr>inherit</vt:lpstr>
      <vt:lpstr>Rockwell</vt:lpstr>
      <vt:lpstr>Damask</vt:lpstr>
      <vt:lpstr>Melt Spinning</vt:lpstr>
      <vt:lpstr>Spinning</vt:lpstr>
      <vt:lpstr>Spinning</vt:lpstr>
      <vt:lpstr>PowerPoint Presentation</vt:lpstr>
      <vt:lpstr>Melt spinning</vt:lpstr>
      <vt:lpstr>PowerPoint Presentation</vt:lpstr>
      <vt:lpstr>Process</vt:lpstr>
      <vt:lpstr>PowerPoint Presentation</vt:lpstr>
      <vt:lpstr>Advantages</vt:lpstr>
      <vt:lpstr>Disadvantages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Shama Sadaf</dc:creator>
  <cp:lastModifiedBy>Shama Sadaf</cp:lastModifiedBy>
  <cp:revision>13</cp:revision>
  <dcterms:created xsi:type="dcterms:W3CDTF">2020-04-15T02:37:27Z</dcterms:created>
  <dcterms:modified xsi:type="dcterms:W3CDTF">2020-04-27T06:48:56Z</dcterms:modified>
</cp:coreProperties>
</file>